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E085D-6494-4A70-8AEC-CEEFE5AAB20E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4BD9B-57E5-4D35-925D-E1DDD7726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548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4BD9B-57E5-4D35-925D-E1DDD7726B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64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9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59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14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99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4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00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4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31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20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66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61DC8-1011-4493-94CF-4D1028DD2B1F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91CD-0C93-480E-BD94-FE8AC4A97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75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Impatto_ambiental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58929" y="2967335"/>
            <a:ext cx="8426153" cy="9233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L’agricoltura</a:t>
            </a:r>
            <a:r>
              <a:rPr lang="it-IT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it-IT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sostenibile</a:t>
            </a:r>
            <a:endParaRPr lang="it-IT" sz="54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1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NEL 2015 IL TEMA PRINCIPALE </a:t>
            </a:r>
            <a:br>
              <a:rPr lang="it-IT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it-IT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DELL’EXPO E’ STAT0: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1729"/>
            <a:ext cx="8944132" cy="516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50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COSA SI INTENDE PER </a:t>
            </a:r>
            <a:b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«AGRICOLTURA SOSTENIBILE»?!</a:t>
            </a:r>
            <a:endParaRPr lang="it-IT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62911" y="3068960"/>
            <a:ext cx="4572000" cy="120032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Con il termine di AGRICULTURA SOSTENIBILE si intende un'agricoltura rispettosa non solo delle risorse naturali ma anche ma anche del lavoratore e produttore. 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428"/>
            <a:ext cx="9144000" cy="685799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CHE COSA è </a:t>
            </a:r>
            <a:r>
              <a:rPr lang="it-IT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it-IT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</a:br>
            <a:r>
              <a:rPr lang="it-IT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«L’AGRICOLTURA SOSTENIBILE</a:t>
            </a:r>
            <a:r>
              <a:rPr lang="it-IT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»?!</a:t>
            </a:r>
            <a:endParaRPr lang="it-IT" b="1" cap="all" dirty="0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0950" y="1753777"/>
            <a:ext cx="4572000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</a:rPr>
              <a:t>Il concetto di agricoltura sostenibile è molto ampio e complesso. Può essere visto dal punto di vista ambientale, intendendo un'agricoltura rispettosa delle risorse naturali quali acqua, fertilità del suolo, biodiversità, e che non utilizzi sostanze chimiche inquinanti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499992" y="4509120"/>
            <a:ext cx="4572000" cy="224676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r>
              <a:rPr lang="it-IT" sz="2000" dirty="0" smtClean="0">
                <a:solidFill>
                  <a:srgbClr val="FFC000"/>
                </a:solidFill>
              </a:rPr>
              <a:t>Si può anche  intendere l'agricoltura sostenibile dal punto di vista economico, cioè vantaggiosa per l'agricoltore favorendo un reddito equo, la tutela della salute dell'operatore e il miglioramento della qualità della vita degli agricoltori e dell'intera società</a:t>
            </a:r>
            <a:r>
              <a:rPr lang="it-IT" sz="2000" dirty="0" smtClean="0">
                <a:solidFill>
                  <a:srgbClr val="00B050"/>
                </a:solidFill>
              </a:rPr>
              <a:t>.</a:t>
            </a:r>
            <a:endParaRPr lang="it-IT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076"/>
            <a:ext cx="914400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5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19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964488" cy="681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65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COS’E’ L’AGRICOLTURA</a:t>
            </a:r>
            <a:b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INTREGRATA?!</a:t>
            </a:r>
            <a:endParaRPr lang="it-IT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 flipH="1">
            <a:off x="1763688" y="3651203"/>
            <a:ext cx="576064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L'</a:t>
            </a:r>
            <a:r>
              <a:rPr lang="it-IT" b="1" dirty="0">
                <a:solidFill>
                  <a:srgbClr val="FF0000"/>
                </a:solidFill>
              </a:rPr>
              <a:t>agricoltura integrata</a:t>
            </a:r>
            <a:r>
              <a:rPr lang="it-IT" dirty="0"/>
              <a:t> o </a:t>
            </a:r>
            <a:r>
              <a:rPr lang="it-IT" b="1" dirty="0">
                <a:solidFill>
                  <a:srgbClr val="FF0000"/>
                </a:solidFill>
              </a:rPr>
              <a:t>produzione integrata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è un sistema agricolo di produzione a basso </a:t>
            </a:r>
            <a:r>
              <a:rPr lang="it-IT" dirty="0">
                <a:solidFill>
                  <a:srgbClr val="FF0000"/>
                </a:solidFill>
                <a:hlinkClick r:id="rId3" tooltip="Impatto ambientale"/>
              </a:rPr>
              <a:t>impatto ambientale</a:t>
            </a:r>
            <a:r>
              <a:rPr lang="it-IT" dirty="0"/>
              <a:t>, in quanto prevede l'uso coordinato e razionale di tutti i fattori della produzione allo scopo di ridurre al minimo il ricorso a mezzi tecnici che hanno un impatto sull'ambiente o sulla salute dei consumatori.</a:t>
            </a:r>
          </a:p>
        </p:txBody>
      </p:sp>
    </p:spTree>
    <p:extLst>
      <p:ext uri="{BB962C8B-B14F-4D97-AF65-F5344CB8AC3E}">
        <p14:creationId xmlns:p14="http://schemas.microsoft.com/office/powerpoint/2010/main" val="30384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0"/>
            <a:ext cx="9036496" cy="675060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ECCO I RISULTATI </a:t>
            </a:r>
            <a:br>
              <a:rPr lang="it-I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it-I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DELL’ AGRICOLTURA </a:t>
            </a:r>
            <a:br>
              <a:rPr lang="it-I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it-IT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SOSTENIBILE</a:t>
            </a:r>
            <a:endParaRPr lang="it-IT" sz="2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70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178</Words>
  <Application>Microsoft Office PowerPoint</Application>
  <PresentationFormat>Presentazione su schermo (4:3)</PresentationFormat>
  <Paragraphs>11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COSA SI INTENDE PER  «AGRICOLTURA SOSTENIBILE»?!</vt:lpstr>
      <vt:lpstr>CHE COSA è  «L’AGRICOLTURA SOSTENIBILE»?!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COS’E’ L’AGRICOLTURA INTREGRATA?!</vt:lpstr>
      <vt:lpstr>ECCO I RISULTATI  DELL’ AGRICOLTURA  SOSTENIBILE</vt:lpstr>
      <vt:lpstr>NEL 2015 IL TEMA PRINCIPALE  DELL’EXPO E’ STAT0: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15</cp:revision>
  <dcterms:created xsi:type="dcterms:W3CDTF">2016-05-05T17:23:52Z</dcterms:created>
  <dcterms:modified xsi:type="dcterms:W3CDTF">2016-05-12T17:34:17Z</dcterms:modified>
</cp:coreProperties>
</file>